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FF1DD-4090-49BB-8279-B2CCD9EF5E10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2EF52-C61F-4718-BF70-792FF7B1BE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2EF52-C61F-4718-BF70-792FF7B1BE1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5A6F8-ACE1-47EE-8B66-A046AD991768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EB021-B4B5-446F-B7C6-AE11598ADF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Neuroscience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Kareem Soliman</a:t>
            </a:r>
          </a:p>
          <a:p>
            <a:r>
              <a:rPr lang="en-US" dirty="0" smtClean="0"/>
              <a:t>Bibliotheca Alexandrina</a:t>
            </a:r>
          </a:p>
          <a:p>
            <a:r>
              <a:rPr lang="en-US" dirty="0" smtClean="0"/>
              <a:t>2010, December</a:t>
            </a:r>
            <a:endParaRPr lang="en-US" dirty="0"/>
          </a:p>
        </p:txBody>
      </p:sp>
      <p:pic>
        <p:nvPicPr>
          <p:cNvPr id="8198" name="Picture 6" descr="http://www.roter-faden-consulting.de/images/moderation_beratung_ma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219200"/>
            <a:ext cx="2095500" cy="2514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914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26 December2010-Neuroscience- Kareem </a:t>
            </a:r>
            <a:r>
              <a:rPr lang="en-US" b="1" dirty="0" err="1" smtClean="0"/>
              <a:t>Soliman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to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Transistors vs. </a:t>
            </a:r>
            <a:r>
              <a:rPr lang="en-US" dirty="0"/>
              <a:t>N</a:t>
            </a:r>
            <a:r>
              <a:rPr lang="en-US" dirty="0" smtClean="0"/>
              <a:t>eurons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Hodgkin-Huxley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Selective permeability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Resting membrane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neuroscience</a:t>
            </a:r>
          </a:p>
          <a:p>
            <a:r>
              <a:rPr lang="en-US" dirty="0" smtClean="0"/>
              <a:t>NLP &amp; Neuroscience, what is the difference?</a:t>
            </a:r>
          </a:p>
          <a:p>
            <a:r>
              <a:rPr lang="en-US" dirty="0" smtClean="0"/>
              <a:t>Imagining techniques latest advancements</a:t>
            </a:r>
          </a:p>
          <a:p>
            <a:r>
              <a:rPr lang="en-US" dirty="0" smtClean="0"/>
              <a:t>Latest advances in neuroscience</a:t>
            </a:r>
          </a:p>
          <a:p>
            <a:r>
              <a:rPr lang="en-US" dirty="0" smtClean="0"/>
              <a:t>Karl Popper and education system</a:t>
            </a:r>
          </a:p>
          <a:p>
            <a:r>
              <a:rPr lang="en-US" dirty="0" smtClean="0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Egypt &amp; Neuroscience</a:t>
            </a:r>
            <a:endParaRPr lang="en-US" dirty="0"/>
          </a:p>
        </p:txBody>
      </p:sp>
      <p:pic>
        <p:nvPicPr>
          <p:cNvPr id="2054" name="Picture 6" descr="http://heritage-key.com/HKimages/013/egypt_edwinsmith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905000"/>
            <a:ext cx="3810000" cy="28847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7" name="Picture 9" descr="http://faculty.washington.edu/chudler/gif/papybr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63905" y="3581400"/>
            <a:ext cx="3470495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Santiago Ramón y </a:t>
            </a:r>
            <a:r>
              <a:rPr lang="en-US" dirty="0" err="1" smtClean="0"/>
              <a:t>Cajal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(1852-1934)</a:t>
            </a:r>
            <a:endParaRPr lang="en-US" dirty="0"/>
          </a:p>
        </p:txBody>
      </p:sp>
      <p:pic>
        <p:nvPicPr>
          <p:cNvPr id="4" name="Picture 4" descr="Viewing the brain through the master hand of Ramon y Cajal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1752600"/>
            <a:ext cx="4698231" cy="4525963"/>
          </a:xfrm>
          <a:prstGeom prst="rect">
            <a:avLst/>
          </a:prstGeom>
          <a:noFill/>
        </p:spPr>
      </p:pic>
      <p:pic>
        <p:nvPicPr>
          <p:cNvPr id="12290" name="Picture 2" descr="http://www.turingduchamp.org/public/notizie/news-cajal2852009117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7850" y="1905001"/>
            <a:ext cx="3021874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Franz </a:t>
            </a:r>
            <a:r>
              <a:rPr lang="en-US" dirty="0" err="1" smtClean="0"/>
              <a:t>Nissl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(1860-1919)</a:t>
            </a:r>
            <a:endParaRPr lang="en-US" dirty="0"/>
          </a:p>
        </p:txBody>
      </p:sp>
      <p:pic>
        <p:nvPicPr>
          <p:cNvPr id="23554" name="Picture 2" descr="http://upload.wikimedia.org/wikipedia/commons/thumb/d/dd/Portrait_of_Franz_Nissl.jpg/220px-Portrait_of_Franz_Nissl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3612" y="1600200"/>
            <a:ext cx="2416776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Nissl</a:t>
            </a:r>
            <a:r>
              <a:rPr lang="en-US" dirty="0" smtClean="0"/>
              <a:t> dye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Basophilic dye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neuroscientists map the brain?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studies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Potential (AP)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99</Words>
  <Application>Microsoft Office PowerPoint</Application>
  <PresentationFormat>On-screen Show (4:3)</PresentationFormat>
  <Paragraphs>43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Neuroscience</vt:lpstr>
      <vt:lpstr>Outline</vt:lpstr>
      <vt:lpstr>Egypt &amp; Neuroscience</vt:lpstr>
      <vt:lpstr>Santiago Ramón y Cajal (1852-1934)</vt:lpstr>
      <vt:lpstr>Franz Nissl  (1860-1919)</vt:lpstr>
      <vt:lpstr>Nissl dye</vt:lpstr>
      <vt:lpstr>How neuroscientists map the brain?</vt:lpstr>
      <vt:lpstr>Brain Machine</vt:lpstr>
      <vt:lpstr>Action Potential (AP)</vt:lpstr>
      <vt:lpstr>Input to output</vt:lpstr>
      <vt:lpstr>Transistors vs. Neurons</vt:lpstr>
      <vt:lpstr>Hodgkin-Huxley model</vt:lpstr>
      <vt:lpstr>Selective permeability</vt:lpstr>
      <vt:lpstr>Resting membrane potential</vt:lpstr>
      <vt:lpstr>New models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Neuroscience Roter Faden</dc:title>
  <dc:creator>Salah Soliman</dc:creator>
  <cp:lastModifiedBy>Administrator</cp:lastModifiedBy>
  <cp:revision>29</cp:revision>
  <dcterms:created xsi:type="dcterms:W3CDTF">2010-12-24T12:55:06Z</dcterms:created>
  <dcterms:modified xsi:type="dcterms:W3CDTF">2011-05-31T12:02:30Z</dcterms:modified>
</cp:coreProperties>
</file>